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57" r:id="rId8"/>
    <p:sldId id="258" r:id="rId9"/>
    <p:sldId id="259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7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41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896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09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16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31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21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78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25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961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97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289A1-5186-4BBB-B67E-5F49E62948ED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0BC91-8653-44F8-B236-A70D66A59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556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KS1 Phonics and Reading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849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" y="188640"/>
            <a:ext cx="8903869" cy="5760640"/>
          </a:xfrm>
        </p:spPr>
      </p:pic>
    </p:spTree>
    <p:extLst>
      <p:ext uri="{BB962C8B-B14F-4D97-AF65-F5344CB8AC3E}">
        <p14:creationId xmlns:p14="http://schemas.microsoft.com/office/powerpoint/2010/main" val="286715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568952" cy="6550090"/>
          </a:xfrm>
        </p:spPr>
      </p:pic>
    </p:spTree>
    <p:extLst>
      <p:ext uri="{BB962C8B-B14F-4D97-AF65-F5344CB8AC3E}">
        <p14:creationId xmlns:p14="http://schemas.microsoft.com/office/powerpoint/2010/main" val="818979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6912768" cy="6341035"/>
          </a:xfrm>
        </p:spPr>
      </p:pic>
    </p:spTree>
    <p:extLst>
      <p:ext uri="{BB962C8B-B14F-4D97-AF65-F5344CB8AC3E}">
        <p14:creationId xmlns:p14="http://schemas.microsoft.com/office/powerpoint/2010/main" val="2041451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8567483" cy="4752528"/>
          </a:xfrm>
        </p:spPr>
      </p:pic>
    </p:spTree>
    <p:extLst>
      <p:ext uri="{BB962C8B-B14F-4D97-AF65-F5344CB8AC3E}">
        <p14:creationId xmlns:p14="http://schemas.microsoft.com/office/powerpoint/2010/main" val="4184540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As well as hearing your child read, please ask a range of questions to help them develop their reading skills.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Over the next few slides, you will see examples of how to do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2693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7200800" cy="5826832"/>
          </a:xfrm>
        </p:spPr>
      </p:pic>
    </p:spTree>
    <p:extLst>
      <p:ext uri="{BB962C8B-B14F-4D97-AF65-F5344CB8AC3E}">
        <p14:creationId xmlns:p14="http://schemas.microsoft.com/office/powerpoint/2010/main" val="112599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of DERIC in action..</a:t>
            </a:r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84" y="1876941"/>
            <a:ext cx="7030432" cy="3972480"/>
          </a:xfrm>
        </p:spPr>
      </p:pic>
    </p:spTree>
    <p:extLst>
      <p:ext uri="{BB962C8B-B14F-4D97-AF65-F5344CB8AC3E}">
        <p14:creationId xmlns:p14="http://schemas.microsoft.com/office/powerpoint/2010/main" val="3239841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There are lots of ways to enjoy reading at home..</a:t>
            </a:r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571" y="1600200"/>
            <a:ext cx="6108857" cy="4525963"/>
          </a:xfrm>
        </p:spPr>
      </p:pic>
    </p:spTree>
    <p:extLst>
      <p:ext uri="{BB962C8B-B14F-4D97-AF65-F5344CB8AC3E}">
        <p14:creationId xmlns:p14="http://schemas.microsoft.com/office/powerpoint/2010/main" val="1839031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Spelling – common exception words. Can you spot any of these while you are reading?</a:t>
            </a:r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16832"/>
            <a:ext cx="6570478" cy="4525963"/>
          </a:xfrm>
        </p:spPr>
      </p:pic>
    </p:spTree>
    <p:extLst>
      <p:ext uri="{BB962C8B-B14F-4D97-AF65-F5344CB8AC3E}">
        <p14:creationId xmlns:p14="http://schemas.microsoft.com/office/powerpoint/2010/main" val="2017739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77</Words>
  <Application>Microsoft Office PowerPoint</Application>
  <PresentationFormat>On-screen Show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KS1 Phonics and Reading</vt:lpstr>
      <vt:lpstr>PowerPoint Presentation</vt:lpstr>
      <vt:lpstr>PowerPoint Presentation</vt:lpstr>
      <vt:lpstr>PowerPoint Presentation</vt:lpstr>
      <vt:lpstr>PowerPoint Presentation</vt:lpstr>
      <vt:lpstr>Reading</vt:lpstr>
      <vt:lpstr>PowerPoint Presentation</vt:lpstr>
      <vt:lpstr>Example of DERIC in action..</vt:lpstr>
      <vt:lpstr>There are lots of ways to enjoy reading at home..</vt:lpstr>
      <vt:lpstr>Spelling – common exception words. Can you spot any of these while you are reading?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Phonics and Reading</dc:title>
  <dc:creator>Catherine Hodsman</dc:creator>
  <cp:lastModifiedBy>Amanda Phillips</cp:lastModifiedBy>
  <cp:revision>5</cp:revision>
  <dcterms:created xsi:type="dcterms:W3CDTF">2018-11-13T08:40:48Z</dcterms:created>
  <dcterms:modified xsi:type="dcterms:W3CDTF">2019-11-14T11:31:42Z</dcterms:modified>
</cp:coreProperties>
</file>